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1821-6227-4D18-B934-DFF724D5D3D9}" type="datetimeFigureOut">
              <a:rPr lang="hr-HR" smtClean="0"/>
              <a:pPr/>
              <a:t>22.11.2013.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6007-A2CE-4638-ADF9-9957B976B15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1821-6227-4D18-B934-DFF724D5D3D9}" type="datetimeFigureOut">
              <a:rPr lang="hr-HR" smtClean="0"/>
              <a:pPr/>
              <a:t>22.11.2013.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6007-A2CE-4638-ADF9-9957B976B1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1821-6227-4D18-B934-DFF724D5D3D9}" type="datetimeFigureOut">
              <a:rPr lang="hr-HR" smtClean="0"/>
              <a:pPr/>
              <a:t>22.11.2013.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6007-A2CE-4638-ADF9-9957B976B1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1821-6227-4D18-B934-DFF724D5D3D9}" type="datetimeFigureOut">
              <a:rPr lang="hr-HR" smtClean="0"/>
              <a:pPr/>
              <a:t>22.11.2013.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6007-A2CE-4638-ADF9-9957B976B15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1821-6227-4D18-B934-DFF724D5D3D9}" type="datetimeFigureOut">
              <a:rPr lang="hr-HR" smtClean="0"/>
              <a:pPr/>
              <a:t>22.11.2013.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6007-A2CE-4638-ADF9-9957B976B1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1821-6227-4D18-B934-DFF724D5D3D9}" type="datetimeFigureOut">
              <a:rPr lang="hr-HR" smtClean="0"/>
              <a:pPr/>
              <a:t>22.11.2013.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6007-A2CE-4638-ADF9-9957B976B15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1821-6227-4D18-B934-DFF724D5D3D9}" type="datetimeFigureOut">
              <a:rPr lang="hr-HR" smtClean="0"/>
              <a:pPr/>
              <a:t>22.11.2013.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6007-A2CE-4638-ADF9-9957B976B15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1821-6227-4D18-B934-DFF724D5D3D9}" type="datetimeFigureOut">
              <a:rPr lang="hr-HR" smtClean="0"/>
              <a:pPr/>
              <a:t>22.11.2013.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6007-A2CE-4638-ADF9-9957B976B1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1821-6227-4D18-B934-DFF724D5D3D9}" type="datetimeFigureOut">
              <a:rPr lang="hr-HR" smtClean="0"/>
              <a:pPr/>
              <a:t>22.11.2013.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6007-A2CE-4638-ADF9-9957B976B1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1821-6227-4D18-B934-DFF724D5D3D9}" type="datetimeFigureOut">
              <a:rPr lang="hr-HR" smtClean="0"/>
              <a:pPr/>
              <a:t>22.11.2013.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6007-A2CE-4638-ADF9-9957B976B1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1821-6227-4D18-B934-DFF724D5D3D9}" type="datetimeFigureOut">
              <a:rPr lang="hr-HR" smtClean="0"/>
              <a:pPr/>
              <a:t>22.11.2013.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6007-A2CE-4638-ADF9-9957B976B15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7E1821-6227-4D18-B934-DFF724D5D3D9}" type="datetimeFigureOut">
              <a:rPr lang="hr-HR" smtClean="0"/>
              <a:pPr/>
              <a:t>22.11.2013.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3286007-A2CE-4638-ADF9-9957B976B15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BY: KAJAN B. BULIĆ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hr-HR" dirty="0" smtClean="0"/>
              <a:t>		  STRIPOVI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643381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hr-HR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Sada ću vam reći neke stvari o popularnim stripovima</a:t>
            </a:r>
            <a:endParaRPr lang="hr-HR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62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293096"/>
            <a:ext cx="7741368" cy="191929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hr-HR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Prvi strip s tekstom u balonima bio je Yellow Kid</a:t>
            </a:r>
            <a:r>
              <a:rPr lang="hr-HR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 iz studenog 1896</a:t>
            </a:r>
            <a:r>
              <a:rPr lang="hr-HR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. godine</a:t>
            </a:r>
            <a:endParaRPr lang="hr-HR" sz="4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548680"/>
            <a:ext cx="6768752" cy="373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7988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365104"/>
            <a:ext cx="6512511" cy="215317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hr-HR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80-te godine su bile zlatno doba </a:t>
            </a:r>
            <a:r>
              <a:rPr lang="hr-HR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američkog </a:t>
            </a:r>
            <a:r>
              <a:rPr lang="hr-HR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stripa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4066" y="731838"/>
            <a:ext cx="6038668" cy="3475037"/>
          </a:xfrm>
        </p:spPr>
      </p:pic>
    </p:spTree>
    <p:extLst>
      <p:ext uri="{BB962C8B-B14F-4D97-AF65-F5344CB8AC3E}">
        <p14:creationId xmlns:p14="http://schemas.microsoft.com/office/powerpoint/2010/main" xmlns="" val="1539015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3356992"/>
            <a:ext cx="6512511" cy="335699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vi-VN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Prva epizoda stripa o mačku Garfieldu izašla je na današnji dan 1978. </a:t>
            </a:r>
            <a:r>
              <a:rPr lang="vi-VN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godine</a:t>
            </a:r>
            <a:r>
              <a:rPr lang="hr-HR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.</a:t>
            </a:r>
            <a:r>
              <a:rPr lang="vi-VN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 U </a:t>
            </a:r>
            <a:r>
              <a:rPr lang="vi-VN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međuvremenu je Garfield postao najobjavljivaniji strip na svijetu. Objavljuje se u 2580 novina širom svijeta i čita ga oko 263 milijuna čitatelja. Godišnje se proda između 750 milijuna i milijardu dolara robe vezane uz Garfieldov </a:t>
            </a:r>
            <a:r>
              <a:rPr lang="vi-VN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lik</a:t>
            </a:r>
            <a:r>
              <a:rPr lang="hr-HR" sz="240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.</a:t>
            </a:r>
            <a:endParaRPr lang="hr-HR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332655"/>
            <a:ext cx="5244857" cy="296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5561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365104"/>
            <a:ext cx="6512511" cy="21602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hr-HR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Prvi broj Alana Forda izašao je u Italiji, u svibnju 1969. godine. Nakon samo nekoliko brojeva strip je stekao iznimnu popularnost.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692696"/>
            <a:ext cx="5839860" cy="3475037"/>
          </a:xfrm>
        </p:spPr>
      </p:pic>
    </p:spTree>
    <p:extLst>
      <p:ext uri="{BB962C8B-B14F-4D97-AF65-F5344CB8AC3E}">
        <p14:creationId xmlns:p14="http://schemas.microsoft.com/office/powerpoint/2010/main" xmlns="" val="2142028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0"/>
            <a:ext cx="5970494" cy="18458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r-H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Prvi broj originala </a:t>
            </a:r>
            <a:r>
              <a:rPr lang="hr-H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stripa Zagor izašao je u sedmom mjesecu </a:t>
            </a:r>
            <a:r>
              <a:rPr lang="hr-H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1965. </a:t>
            </a:r>
            <a:r>
              <a:rPr lang="hr-H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godine, a ponovljen </a:t>
            </a:r>
            <a:r>
              <a:rPr lang="hr-H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je u lipnju 1986. </a:t>
            </a:r>
            <a:r>
              <a:rPr lang="hr-H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godine.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476672"/>
            <a:ext cx="5796136" cy="391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5588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437112"/>
            <a:ext cx="6512511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hr-HR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Prva epizoda stripa Martin Mystère izašla je 1982. godine i nakon samo nekoliko brojeva stekla je veliku popularnost. </a:t>
            </a:r>
            <a:r>
              <a:rPr lang="hr-HR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hr-HR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</a:br>
            <a:endParaRPr lang="hr-HR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340768"/>
            <a:ext cx="4968552" cy="2592288"/>
          </a:xfrm>
        </p:spPr>
      </p:pic>
    </p:spTree>
    <p:extLst>
      <p:ext uri="{BB962C8B-B14F-4D97-AF65-F5344CB8AC3E}">
        <p14:creationId xmlns:p14="http://schemas.microsoft.com/office/powerpoint/2010/main" xmlns="" val="43928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 pattern="rectangle"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204864"/>
            <a:ext cx="5966666" cy="2423346"/>
          </a:xfrm>
        </p:spPr>
        <p:txBody>
          <a:bodyPr/>
          <a:lstStyle/>
          <a:p>
            <a:pPr marL="0" indent="0">
              <a:buNone/>
            </a:pPr>
            <a:r>
              <a:rPr lang="hr-HR" sz="44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Dragi razrede, ovo je bilo nekoliko stvari o nekoliko stripova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Nadam se da vam se svidjelo </a:t>
            </a:r>
            <a:r>
              <a:rPr lang="hr-HR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sym typeface="Wingdings" panose="05000000000000000000" pitchFamily="2" charset="2"/>
              </a:rPr>
              <a:t></a:t>
            </a:r>
            <a:endParaRPr lang="hr-HR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098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222</TotalTime>
  <Words>152</Words>
  <Application>Microsoft Office PowerPoint</Application>
  <PresentationFormat>Prikaz na zaslonu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Slipstream</vt:lpstr>
      <vt:lpstr>    STRIPOVI </vt:lpstr>
      <vt:lpstr>Sada ću vam reći neke stvari o popularnim stripovima</vt:lpstr>
      <vt:lpstr>Prvi strip s tekstom u balonima bio je Yellow Kid iz studenog 1896. godine</vt:lpstr>
      <vt:lpstr>80-te godine su bile zlatno doba američkog stripa</vt:lpstr>
      <vt:lpstr>Prva epizoda stripa o mačku Garfieldu izašla je na današnji dan 1978. godine. U međuvremenu je Garfield postao najobjavljivaniji strip na svijetu. Objavljuje se u 2580 novina širom svijeta i čita ga oko 263 milijuna čitatelja. Godišnje se proda između 750 milijuna i milijardu dolara robe vezane uz Garfieldov lik.</vt:lpstr>
      <vt:lpstr>Prvi broj Alana Forda izašao je u Italiji, u svibnju 1969. godine. Nakon samo nekoliko brojeva strip je stekao iznimnu popularnost.</vt:lpstr>
      <vt:lpstr>Slajd 7</vt:lpstr>
      <vt:lpstr>Prva epizoda stripa Martin Mystère izašla je 1982. godine i nakon samo nekoliko brojeva stekla je veliku popularnost.  </vt:lpstr>
      <vt:lpstr>Dragi razrede, ovo je bilo nekoliko stvari o nekoliko stripova  Nadam se da vam se svidjelo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Kajan Branimir Bulic</dc:creator>
  <cp:lastModifiedBy>Korisnik</cp:lastModifiedBy>
  <cp:revision>10</cp:revision>
  <dcterms:created xsi:type="dcterms:W3CDTF">2013-11-21T14:12:14Z</dcterms:created>
  <dcterms:modified xsi:type="dcterms:W3CDTF">2013-11-22T08:22:49Z</dcterms:modified>
</cp:coreProperties>
</file>