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63F3B-EF5B-4E5F-A02D-470CF361E51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E6602B3-B1FA-42FE-883F-9F629FE16CA3}">
      <dgm:prSet phldrT="[Text]" custT="1"/>
      <dgm:spPr/>
      <dgm:t>
        <a:bodyPr/>
        <a:lstStyle/>
        <a:p>
          <a:endParaRPr lang="hr-HR" sz="2800" dirty="0" smtClean="0">
            <a:latin typeface="Arial Rounded MT Bold" pitchFamily="34" charset="0"/>
          </a:endParaRPr>
        </a:p>
        <a:p>
          <a:r>
            <a:rPr lang="hr-HR" sz="2800" dirty="0" smtClean="0">
              <a:latin typeface="Arial Rounded MT Bold" pitchFamily="34" charset="0"/>
            </a:rPr>
            <a:t>Tomo</a:t>
          </a:r>
          <a:endParaRPr lang="hr-HR" sz="2800" dirty="0">
            <a:latin typeface="Arial Rounded MT Bold" pitchFamily="34" charset="0"/>
          </a:endParaRPr>
        </a:p>
      </dgm:t>
    </dgm:pt>
    <dgm:pt modelId="{CEE48D9C-C65E-432C-A07C-AA2A312532E0}" type="parTrans" cxnId="{8F1FD135-8A72-4C11-B4FE-82FBE39A4968}">
      <dgm:prSet/>
      <dgm:spPr/>
      <dgm:t>
        <a:bodyPr/>
        <a:lstStyle/>
        <a:p>
          <a:endParaRPr lang="hr-HR"/>
        </a:p>
      </dgm:t>
    </dgm:pt>
    <dgm:pt modelId="{E6762E51-9F00-43C1-89A7-5B5F2DB26EF5}" type="sibTrans" cxnId="{8F1FD135-8A72-4C11-B4FE-82FBE39A4968}">
      <dgm:prSet/>
      <dgm:spPr/>
      <dgm:t>
        <a:bodyPr/>
        <a:lstStyle/>
        <a:p>
          <a:endParaRPr lang="hr-HR"/>
        </a:p>
      </dgm:t>
    </dgm:pt>
    <dgm:pt modelId="{3810F996-279B-4DD0-A12E-F079B3D85AEE}">
      <dgm:prSet phldrT="[Text]"/>
      <dgm:spPr/>
      <dgm:t>
        <a:bodyPr/>
        <a:lstStyle/>
        <a:p>
          <a:r>
            <a:rPr lang="hr-HR" dirty="0" smtClean="0">
              <a:latin typeface="Arial Rounded MT Bold" pitchFamily="34" charset="0"/>
            </a:rPr>
            <a:t>Ivo</a:t>
          </a:r>
          <a:endParaRPr lang="hr-HR" dirty="0">
            <a:latin typeface="Arial Rounded MT Bold" pitchFamily="34" charset="0"/>
          </a:endParaRPr>
        </a:p>
      </dgm:t>
    </dgm:pt>
    <dgm:pt modelId="{ADD821F1-DA42-4812-AA94-78385435FFC6}" type="parTrans" cxnId="{A961313E-69B1-4759-BC95-E19C43F2ABDB}">
      <dgm:prSet/>
      <dgm:spPr/>
      <dgm:t>
        <a:bodyPr/>
        <a:lstStyle/>
        <a:p>
          <a:endParaRPr lang="hr-HR"/>
        </a:p>
      </dgm:t>
    </dgm:pt>
    <dgm:pt modelId="{14A9B548-8CD3-47AA-89C5-9E6AC9EFA4A9}" type="sibTrans" cxnId="{A961313E-69B1-4759-BC95-E19C43F2ABDB}">
      <dgm:prSet/>
      <dgm:spPr/>
      <dgm:t>
        <a:bodyPr/>
        <a:lstStyle/>
        <a:p>
          <a:endParaRPr lang="hr-HR"/>
        </a:p>
      </dgm:t>
    </dgm:pt>
    <dgm:pt modelId="{7AFE7DF7-B95F-45A5-84BC-B4DA37AD9A51}">
      <dgm:prSet phldrT="[Text]" custT="1"/>
      <dgm:spPr/>
      <dgm:t>
        <a:bodyPr/>
        <a:lstStyle/>
        <a:p>
          <a:r>
            <a:rPr lang="hr-HR" sz="4400" dirty="0" smtClean="0">
              <a:latin typeface="Arial Rounded MT Bold" pitchFamily="34" charset="0"/>
            </a:rPr>
            <a:t>Roditelji</a:t>
          </a:r>
          <a:endParaRPr lang="hr-HR" sz="4400" dirty="0">
            <a:latin typeface="Arial Rounded MT Bold" pitchFamily="34" charset="0"/>
          </a:endParaRPr>
        </a:p>
      </dgm:t>
    </dgm:pt>
    <dgm:pt modelId="{A932A454-73A0-4573-8975-BA771183ECAA}" type="parTrans" cxnId="{13DE84A6-84FC-44B2-9321-707967AEFEFB}">
      <dgm:prSet/>
      <dgm:spPr/>
      <dgm:t>
        <a:bodyPr/>
        <a:lstStyle/>
        <a:p>
          <a:endParaRPr lang="hr-HR"/>
        </a:p>
      </dgm:t>
    </dgm:pt>
    <dgm:pt modelId="{F8FE62B1-7381-4D09-8419-C734DB19FDDE}" type="sibTrans" cxnId="{13DE84A6-84FC-44B2-9321-707967AEFEFB}">
      <dgm:prSet/>
      <dgm:spPr/>
      <dgm:t>
        <a:bodyPr/>
        <a:lstStyle/>
        <a:p>
          <a:endParaRPr lang="hr-HR"/>
        </a:p>
      </dgm:t>
    </dgm:pt>
    <dgm:pt modelId="{209ABA46-49F4-4CDC-8345-7BD6F34A301B}" type="pres">
      <dgm:prSet presAssocID="{9C363F3B-EF5B-4E5F-A02D-470CF361E517}" presName="Name0" presStyleCnt="0">
        <dgm:presLayoutVars>
          <dgm:dir/>
          <dgm:animLvl val="lvl"/>
          <dgm:resizeHandles val="exact"/>
        </dgm:presLayoutVars>
      </dgm:prSet>
      <dgm:spPr/>
    </dgm:pt>
    <dgm:pt modelId="{CCE10E9B-3F50-439F-A9BB-146A7B138ABA}" type="pres">
      <dgm:prSet presAssocID="{4E6602B3-B1FA-42FE-883F-9F629FE16CA3}" presName="Name8" presStyleCnt="0"/>
      <dgm:spPr/>
    </dgm:pt>
    <dgm:pt modelId="{19AA70F4-303A-4E0A-9A27-946AD7FF80EC}" type="pres">
      <dgm:prSet presAssocID="{4E6602B3-B1FA-42FE-883F-9F629FE16CA3}" presName="level" presStyleLbl="node1" presStyleIdx="0" presStyleCnt="3" custScaleX="105541" custScaleY="154181" custLinFactNeighborX="774" custLinFactNeighborY="-264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3B7946-5AF9-40AB-B90D-32DBE6B01B51}" type="pres">
      <dgm:prSet presAssocID="{4E6602B3-B1FA-42FE-883F-9F629FE16CA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E25304-E6E9-443B-BCE2-6AB32C827CF6}" type="pres">
      <dgm:prSet presAssocID="{3810F996-279B-4DD0-A12E-F079B3D85AEE}" presName="Name8" presStyleCnt="0"/>
      <dgm:spPr/>
    </dgm:pt>
    <dgm:pt modelId="{58B18A95-3DB2-4D9F-A481-0E504A92613A}" type="pres">
      <dgm:prSet presAssocID="{3810F996-279B-4DD0-A12E-F079B3D85A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1929F0-B500-431D-AECA-AD21A3B361EE}" type="pres">
      <dgm:prSet presAssocID="{3810F996-279B-4DD0-A12E-F079B3D85A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E2C96A-15EF-4FA8-813A-178CA083370E}" type="pres">
      <dgm:prSet presAssocID="{7AFE7DF7-B95F-45A5-84BC-B4DA37AD9A51}" presName="Name8" presStyleCnt="0"/>
      <dgm:spPr/>
    </dgm:pt>
    <dgm:pt modelId="{96F00627-A350-4D74-B8F4-0718E9035FF1}" type="pres">
      <dgm:prSet presAssocID="{7AFE7DF7-B95F-45A5-84BC-B4DA37AD9A5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62F5E2-F9C3-409F-BD29-DB6105C8912F}" type="pres">
      <dgm:prSet presAssocID="{7AFE7DF7-B95F-45A5-84BC-B4DA37AD9A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F1E7EDD-E151-4B8C-8E64-830DEF9CE37C}" type="presOf" srcId="{9C363F3B-EF5B-4E5F-A02D-470CF361E517}" destId="{209ABA46-49F4-4CDC-8345-7BD6F34A301B}" srcOrd="0" destOrd="0" presId="urn:microsoft.com/office/officeart/2005/8/layout/pyramid1"/>
    <dgm:cxn modelId="{2C679C43-479D-45E4-B215-DD3B956CD47C}" type="presOf" srcId="{3810F996-279B-4DD0-A12E-F079B3D85AEE}" destId="{58B18A95-3DB2-4D9F-A481-0E504A92613A}" srcOrd="0" destOrd="0" presId="urn:microsoft.com/office/officeart/2005/8/layout/pyramid1"/>
    <dgm:cxn modelId="{E52382E4-29EB-41D1-AF44-FECCCA24F351}" type="presOf" srcId="{7AFE7DF7-B95F-45A5-84BC-B4DA37AD9A51}" destId="{96F00627-A350-4D74-B8F4-0718E9035FF1}" srcOrd="0" destOrd="0" presId="urn:microsoft.com/office/officeart/2005/8/layout/pyramid1"/>
    <dgm:cxn modelId="{073BED33-C3A8-42FC-896D-88C5E57AE3FB}" type="presOf" srcId="{4E6602B3-B1FA-42FE-883F-9F629FE16CA3}" destId="{9C3B7946-5AF9-40AB-B90D-32DBE6B01B51}" srcOrd="1" destOrd="0" presId="urn:microsoft.com/office/officeart/2005/8/layout/pyramid1"/>
    <dgm:cxn modelId="{A961313E-69B1-4759-BC95-E19C43F2ABDB}" srcId="{9C363F3B-EF5B-4E5F-A02D-470CF361E517}" destId="{3810F996-279B-4DD0-A12E-F079B3D85AEE}" srcOrd="1" destOrd="0" parTransId="{ADD821F1-DA42-4812-AA94-78385435FFC6}" sibTransId="{14A9B548-8CD3-47AA-89C5-9E6AC9EFA4A9}"/>
    <dgm:cxn modelId="{8F1FD135-8A72-4C11-B4FE-82FBE39A4968}" srcId="{9C363F3B-EF5B-4E5F-A02D-470CF361E517}" destId="{4E6602B3-B1FA-42FE-883F-9F629FE16CA3}" srcOrd="0" destOrd="0" parTransId="{CEE48D9C-C65E-432C-A07C-AA2A312532E0}" sibTransId="{E6762E51-9F00-43C1-89A7-5B5F2DB26EF5}"/>
    <dgm:cxn modelId="{13DE84A6-84FC-44B2-9321-707967AEFEFB}" srcId="{9C363F3B-EF5B-4E5F-A02D-470CF361E517}" destId="{7AFE7DF7-B95F-45A5-84BC-B4DA37AD9A51}" srcOrd="2" destOrd="0" parTransId="{A932A454-73A0-4573-8975-BA771183ECAA}" sibTransId="{F8FE62B1-7381-4D09-8419-C734DB19FDDE}"/>
    <dgm:cxn modelId="{94845183-F9D9-4FFA-8F9D-26C90DC35AA9}" type="presOf" srcId="{4E6602B3-B1FA-42FE-883F-9F629FE16CA3}" destId="{19AA70F4-303A-4E0A-9A27-946AD7FF80EC}" srcOrd="0" destOrd="0" presId="urn:microsoft.com/office/officeart/2005/8/layout/pyramid1"/>
    <dgm:cxn modelId="{39F2AB56-1A5A-4DC1-B984-08C908961F02}" type="presOf" srcId="{7AFE7DF7-B95F-45A5-84BC-B4DA37AD9A51}" destId="{AE62F5E2-F9C3-409F-BD29-DB6105C8912F}" srcOrd="1" destOrd="0" presId="urn:microsoft.com/office/officeart/2005/8/layout/pyramid1"/>
    <dgm:cxn modelId="{9973EAB2-970D-4F38-84D2-B69AE2D52392}" type="presOf" srcId="{3810F996-279B-4DD0-A12E-F079B3D85AEE}" destId="{CC1929F0-B500-431D-AECA-AD21A3B361EE}" srcOrd="1" destOrd="0" presId="urn:microsoft.com/office/officeart/2005/8/layout/pyramid1"/>
    <dgm:cxn modelId="{D7B22A84-7578-4A3C-98B1-6FD7D207B531}" type="presParOf" srcId="{209ABA46-49F4-4CDC-8345-7BD6F34A301B}" destId="{CCE10E9B-3F50-439F-A9BB-146A7B138ABA}" srcOrd="0" destOrd="0" presId="urn:microsoft.com/office/officeart/2005/8/layout/pyramid1"/>
    <dgm:cxn modelId="{C62E5A29-EA9A-4CFD-8E63-AC752118E70A}" type="presParOf" srcId="{CCE10E9B-3F50-439F-A9BB-146A7B138ABA}" destId="{19AA70F4-303A-4E0A-9A27-946AD7FF80EC}" srcOrd="0" destOrd="0" presId="urn:microsoft.com/office/officeart/2005/8/layout/pyramid1"/>
    <dgm:cxn modelId="{F178B4C0-0C67-4F20-A026-6096B0CFDF63}" type="presParOf" srcId="{CCE10E9B-3F50-439F-A9BB-146A7B138ABA}" destId="{9C3B7946-5AF9-40AB-B90D-32DBE6B01B51}" srcOrd="1" destOrd="0" presId="urn:microsoft.com/office/officeart/2005/8/layout/pyramid1"/>
    <dgm:cxn modelId="{3AC74C87-9CF9-4A34-986D-EA7622040C1C}" type="presParOf" srcId="{209ABA46-49F4-4CDC-8345-7BD6F34A301B}" destId="{B9E25304-E6E9-443B-BCE2-6AB32C827CF6}" srcOrd="1" destOrd="0" presId="urn:microsoft.com/office/officeart/2005/8/layout/pyramid1"/>
    <dgm:cxn modelId="{1A59696F-CB55-45B3-BA05-5CAC99FE4926}" type="presParOf" srcId="{B9E25304-E6E9-443B-BCE2-6AB32C827CF6}" destId="{58B18A95-3DB2-4D9F-A481-0E504A92613A}" srcOrd="0" destOrd="0" presId="urn:microsoft.com/office/officeart/2005/8/layout/pyramid1"/>
    <dgm:cxn modelId="{435F53AD-1A33-4BC1-86F0-94DFF0CD454D}" type="presParOf" srcId="{B9E25304-E6E9-443B-BCE2-6AB32C827CF6}" destId="{CC1929F0-B500-431D-AECA-AD21A3B361EE}" srcOrd="1" destOrd="0" presId="urn:microsoft.com/office/officeart/2005/8/layout/pyramid1"/>
    <dgm:cxn modelId="{2C3F3F00-03A2-44B4-9CE6-BF5967D3FC90}" type="presParOf" srcId="{209ABA46-49F4-4CDC-8345-7BD6F34A301B}" destId="{C4E2C96A-15EF-4FA8-813A-178CA083370E}" srcOrd="2" destOrd="0" presId="urn:microsoft.com/office/officeart/2005/8/layout/pyramid1"/>
    <dgm:cxn modelId="{A8320600-1914-4BD9-A935-D7C22E33348B}" type="presParOf" srcId="{C4E2C96A-15EF-4FA8-813A-178CA083370E}" destId="{96F00627-A350-4D74-B8F4-0718E9035FF1}" srcOrd="0" destOrd="0" presId="urn:microsoft.com/office/officeart/2005/8/layout/pyramid1"/>
    <dgm:cxn modelId="{6A8FA4B7-C929-471B-B56D-B89480466A98}" type="presParOf" srcId="{C4E2C96A-15EF-4FA8-813A-178CA083370E}" destId="{AE62F5E2-F9C3-409F-BD29-DB6105C8912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BC465-D69C-498F-8C7E-7C28B06F6DC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14908D3-B83B-47A2-BFD2-9FF9A893CF4E}">
      <dgm:prSet phldrT="[Text]"/>
      <dgm:spPr/>
      <dgm:t>
        <a:bodyPr/>
        <a:lstStyle/>
        <a:p>
          <a:r>
            <a:rPr lang="hr-HR" dirty="0" smtClean="0">
              <a:latin typeface="Arial Rounded MT Bold" pitchFamily="34" charset="0"/>
            </a:rPr>
            <a:t>Dolazak s posla</a:t>
          </a:r>
          <a:endParaRPr lang="hr-HR" dirty="0">
            <a:latin typeface="Arial Rounded MT Bold" pitchFamily="34" charset="0"/>
          </a:endParaRPr>
        </a:p>
      </dgm:t>
    </dgm:pt>
    <dgm:pt modelId="{C10B231D-C725-4A34-9745-6AF009C17898}" type="parTrans" cxnId="{18823EC0-AC38-4863-B7EF-7B7F24A373AC}">
      <dgm:prSet/>
      <dgm:spPr/>
      <dgm:t>
        <a:bodyPr/>
        <a:lstStyle/>
        <a:p>
          <a:endParaRPr lang="hr-HR"/>
        </a:p>
      </dgm:t>
    </dgm:pt>
    <dgm:pt modelId="{AB031B19-5421-48A8-929D-4E645550BE63}" type="sibTrans" cxnId="{18823EC0-AC38-4863-B7EF-7B7F24A373AC}">
      <dgm:prSet/>
      <dgm:spPr/>
      <dgm:t>
        <a:bodyPr/>
        <a:lstStyle/>
        <a:p>
          <a:endParaRPr lang="hr-HR"/>
        </a:p>
      </dgm:t>
    </dgm:pt>
    <dgm:pt modelId="{B773606A-3FE8-491C-AAE8-82CB8CA2915B}">
      <dgm:prSet phldrT="[Text]"/>
      <dgm:spPr/>
      <dgm:t>
        <a:bodyPr/>
        <a:lstStyle/>
        <a:p>
          <a:r>
            <a:rPr lang="hr-HR" dirty="0" smtClean="0">
              <a:latin typeface="Arial Rounded MT Bold" pitchFamily="34" charset="0"/>
            </a:rPr>
            <a:t>Svađa</a:t>
          </a:r>
          <a:r>
            <a:rPr lang="hr-HR" dirty="0" smtClean="0"/>
            <a:t> </a:t>
          </a:r>
          <a:endParaRPr lang="hr-HR" dirty="0"/>
        </a:p>
      </dgm:t>
    </dgm:pt>
    <dgm:pt modelId="{34A2D0DF-FE7A-43D5-B7D4-98AD3FD4C07B}" type="parTrans" cxnId="{EE3BF549-03E7-43B5-8214-C98ADC06DB94}">
      <dgm:prSet/>
      <dgm:spPr/>
      <dgm:t>
        <a:bodyPr/>
        <a:lstStyle/>
        <a:p>
          <a:endParaRPr lang="hr-HR"/>
        </a:p>
      </dgm:t>
    </dgm:pt>
    <dgm:pt modelId="{BD9D51DC-A123-4177-9F91-46B4BE69BCA0}" type="sibTrans" cxnId="{EE3BF549-03E7-43B5-8214-C98ADC06DB94}">
      <dgm:prSet/>
      <dgm:spPr/>
      <dgm:t>
        <a:bodyPr/>
        <a:lstStyle/>
        <a:p>
          <a:endParaRPr lang="hr-HR"/>
        </a:p>
      </dgm:t>
    </dgm:pt>
    <dgm:pt modelId="{C30CE3FA-BF78-42A1-B3AC-36E452B8A2A3}">
      <dgm:prSet phldrT="[Text]"/>
      <dgm:spPr/>
      <dgm:t>
        <a:bodyPr/>
        <a:lstStyle/>
        <a:p>
          <a:r>
            <a:rPr lang="hr-HR" dirty="0" smtClean="0">
              <a:latin typeface="Arial Rounded MT Bold" pitchFamily="34" charset="0"/>
            </a:rPr>
            <a:t>Početak  svađe</a:t>
          </a:r>
        </a:p>
      </dgm:t>
    </dgm:pt>
    <dgm:pt modelId="{BC523181-A3C7-4561-B9AD-9A43C7C39361}" type="parTrans" cxnId="{8A98082B-8F1D-4EE8-A61B-E3D588739AE2}">
      <dgm:prSet/>
      <dgm:spPr/>
      <dgm:t>
        <a:bodyPr/>
        <a:lstStyle/>
        <a:p>
          <a:endParaRPr lang="hr-HR"/>
        </a:p>
      </dgm:t>
    </dgm:pt>
    <dgm:pt modelId="{4FB35346-16BC-46E7-9581-72D185554059}" type="sibTrans" cxnId="{8A98082B-8F1D-4EE8-A61B-E3D588739AE2}">
      <dgm:prSet/>
      <dgm:spPr/>
      <dgm:t>
        <a:bodyPr/>
        <a:lstStyle/>
        <a:p>
          <a:endParaRPr lang="hr-HR"/>
        </a:p>
      </dgm:t>
    </dgm:pt>
    <dgm:pt modelId="{F7F4312F-F7E1-4331-B1D2-6A6AA04A4D82}" type="pres">
      <dgm:prSet presAssocID="{DFABC465-D69C-498F-8C7E-7C28B06F6D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62A5657-4D17-4D19-B30E-0DBE23741DAA}" type="pres">
      <dgm:prSet presAssocID="{814908D3-B83B-47A2-BFD2-9FF9A893CF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E81D74-D073-4B67-9A94-DCF6BF6AA98C}" type="pres">
      <dgm:prSet presAssocID="{AB031B19-5421-48A8-929D-4E645550BE63}" presName="sibTrans" presStyleLbl="sibTrans2D1" presStyleIdx="0" presStyleCnt="3"/>
      <dgm:spPr/>
      <dgm:t>
        <a:bodyPr/>
        <a:lstStyle/>
        <a:p>
          <a:endParaRPr lang="hr-HR"/>
        </a:p>
      </dgm:t>
    </dgm:pt>
    <dgm:pt modelId="{51D556E3-0482-439E-831E-F542A9A95B53}" type="pres">
      <dgm:prSet presAssocID="{AB031B19-5421-48A8-929D-4E645550BE63}" presName="connectorText" presStyleLbl="sibTrans2D1" presStyleIdx="0" presStyleCnt="3"/>
      <dgm:spPr/>
      <dgm:t>
        <a:bodyPr/>
        <a:lstStyle/>
        <a:p>
          <a:endParaRPr lang="hr-HR"/>
        </a:p>
      </dgm:t>
    </dgm:pt>
    <dgm:pt modelId="{74789F79-99AC-4657-8D1B-FDD943AF2E3E}" type="pres">
      <dgm:prSet presAssocID="{B773606A-3FE8-491C-AAE8-82CB8CA291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EEC7389-AC25-45AD-834E-D9389BA8B720}" type="pres">
      <dgm:prSet presAssocID="{BD9D51DC-A123-4177-9F91-46B4BE69BCA0}" presName="sibTrans" presStyleLbl="sibTrans2D1" presStyleIdx="1" presStyleCnt="3"/>
      <dgm:spPr/>
      <dgm:t>
        <a:bodyPr/>
        <a:lstStyle/>
        <a:p>
          <a:endParaRPr lang="hr-HR"/>
        </a:p>
      </dgm:t>
    </dgm:pt>
    <dgm:pt modelId="{C01B2500-7D0F-4115-88E2-16E7BDD903AC}" type="pres">
      <dgm:prSet presAssocID="{BD9D51DC-A123-4177-9F91-46B4BE69BCA0}" presName="connectorText" presStyleLbl="sibTrans2D1" presStyleIdx="1" presStyleCnt="3"/>
      <dgm:spPr/>
      <dgm:t>
        <a:bodyPr/>
        <a:lstStyle/>
        <a:p>
          <a:endParaRPr lang="hr-HR"/>
        </a:p>
      </dgm:t>
    </dgm:pt>
    <dgm:pt modelId="{CEBC7DB5-679B-4CAB-BDA2-7832F6F49EE4}" type="pres">
      <dgm:prSet presAssocID="{C30CE3FA-BF78-42A1-B3AC-36E452B8A2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0AC2C8-D13F-4F8A-870F-4DE0E4FAA1C4}" type="pres">
      <dgm:prSet presAssocID="{4FB35346-16BC-46E7-9581-72D185554059}" presName="sibTrans" presStyleLbl="sibTrans2D1" presStyleIdx="2" presStyleCnt="3"/>
      <dgm:spPr/>
      <dgm:t>
        <a:bodyPr/>
        <a:lstStyle/>
        <a:p>
          <a:endParaRPr lang="hr-HR"/>
        </a:p>
      </dgm:t>
    </dgm:pt>
    <dgm:pt modelId="{54879D5C-D07E-4112-B97A-126BB8E2F379}" type="pres">
      <dgm:prSet presAssocID="{4FB35346-16BC-46E7-9581-72D185554059}" presName="connectorText" presStyleLbl="sibTrans2D1" presStyleIdx="2" presStyleCnt="3"/>
      <dgm:spPr/>
      <dgm:t>
        <a:bodyPr/>
        <a:lstStyle/>
        <a:p>
          <a:endParaRPr lang="hr-HR"/>
        </a:p>
      </dgm:t>
    </dgm:pt>
  </dgm:ptLst>
  <dgm:cxnLst>
    <dgm:cxn modelId="{FBCCA5D0-029A-4BA6-9A61-3C765913D35F}" type="presOf" srcId="{AB031B19-5421-48A8-929D-4E645550BE63}" destId="{51D556E3-0482-439E-831E-F542A9A95B53}" srcOrd="1" destOrd="0" presId="urn:microsoft.com/office/officeart/2005/8/layout/cycle7"/>
    <dgm:cxn modelId="{B3704713-7044-4B14-AE0C-3F539B7988AE}" type="presOf" srcId="{4FB35346-16BC-46E7-9581-72D185554059}" destId="{4A0AC2C8-D13F-4F8A-870F-4DE0E4FAA1C4}" srcOrd="0" destOrd="0" presId="urn:microsoft.com/office/officeart/2005/8/layout/cycle7"/>
    <dgm:cxn modelId="{CA2923F3-2F10-4404-853B-F5E6918BF925}" type="presOf" srcId="{B773606A-3FE8-491C-AAE8-82CB8CA2915B}" destId="{74789F79-99AC-4657-8D1B-FDD943AF2E3E}" srcOrd="0" destOrd="0" presId="urn:microsoft.com/office/officeart/2005/8/layout/cycle7"/>
    <dgm:cxn modelId="{825046A8-ECD5-4B13-9324-A50A9B3F8E9B}" type="presOf" srcId="{BD9D51DC-A123-4177-9F91-46B4BE69BCA0}" destId="{4EEC7389-AC25-45AD-834E-D9389BA8B720}" srcOrd="0" destOrd="0" presId="urn:microsoft.com/office/officeart/2005/8/layout/cycle7"/>
    <dgm:cxn modelId="{8A98082B-8F1D-4EE8-A61B-E3D588739AE2}" srcId="{DFABC465-D69C-498F-8C7E-7C28B06F6DCB}" destId="{C30CE3FA-BF78-42A1-B3AC-36E452B8A2A3}" srcOrd="2" destOrd="0" parTransId="{BC523181-A3C7-4561-B9AD-9A43C7C39361}" sibTransId="{4FB35346-16BC-46E7-9581-72D185554059}"/>
    <dgm:cxn modelId="{18823EC0-AC38-4863-B7EF-7B7F24A373AC}" srcId="{DFABC465-D69C-498F-8C7E-7C28B06F6DCB}" destId="{814908D3-B83B-47A2-BFD2-9FF9A893CF4E}" srcOrd="0" destOrd="0" parTransId="{C10B231D-C725-4A34-9745-6AF009C17898}" sibTransId="{AB031B19-5421-48A8-929D-4E645550BE63}"/>
    <dgm:cxn modelId="{4D1674EF-0662-48C4-8C54-6383DC5E52F8}" type="presOf" srcId="{C30CE3FA-BF78-42A1-B3AC-36E452B8A2A3}" destId="{CEBC7DB5-679B-4CAB-BDA2-7832F6F49EE4}" srcOrd="0" destOrd="0" presId="urn:microsoft.com/office/officeart/2005/8/layout/cycle7"/>
    <dgm:cxn modelId="{09280583-D118-48DF-8D49-8FBEB13C14B8}" type="presOf" srcId="{BD9D51DC-A123-4177-9F91-46B4BE69BCA0}" destId="{C01B2500-7D0F-4115-88E2-16E7BDD903AC}" srcOrd="1" destOrd="0" presId="urn:microsoft.com/office/officeart/2005/8/layout/cycle7"/>
    <dgm:cxn modelId="{EE3BF549-03E7-43B5-8214-C98ADC06DB94}" srcId="{DFABC465-D69C-498F-8C7E-7C28B06F6DCB}" destId="{B773606A-3FE8-491C-AAE8-82CB8CA2915B}" srcOrd="1" destOrd="0" parTransId="{34A2D0DF-FE7A-43D5-B7D4-98AD3FD4C07B}" sibTransId="{BD9D51DC-A123-4177-9F91-46B4BE69BCA0}"/>
    <dgm:cxn modelId="{24EA11F4-712D-4D24-920A-2CCC551AEF5D}" type="presOf" srcId="{AB031B19-5421-48A8-929D-4E645550BE63}" destId="{D6E81D74-D073-4B67-9A94-DCF6BF6AA98C}" srcOrd="0" destOrd="0" presId="urn:microsoft.com/office/officeart/2005/8/layout/cycle7"/>
    <dgm:cxn modelId="{CCD83512-0859-46A2-9329-E8305CFA42AE}" type="presOf" srcId="{814908D3-B83B-47A2-BFD2-9FF9A893CF4E}" destId="{C62A5657-4D17-4D19-B30E-0DBE23741DAA}" srcOrd="0" destOrd="0" presId="urn:microsoft.com/office/officeart/2005/8/layout/cycle7"/>
    <dgm:cxn modelId="{FB0F8E86-D644-40F3-ACBE-A12E9842CAF7}" type="presOf" srcId="{DFABC465-D69C-498F-8C7E-7C28B06F6DCB}" destId="{F7F4312F-F7E1-4331-B1D2-6A6AA04A4D82}" srcOrd="0" destOrd="0" presId="urn:microsoft.com/office/officeart/2005/8/layout/cycle7"/>
    <dgm:cxn modelId="{45846C4A-7CBD-4721-9044-675196A59A3D}" type="presOf" srcId="{4FB35346-16BC-46E7-9581-72D185554059}" destId="{54879D5C-D07E-4112-B97A-126BB8E2F379}" srcOrd="1" destOrd="0" presId="urn:microsoft.com/office/officeart/2005/8/layout/cycle7"/>
    <dgm:cxn modelId="{4B07E199-1976-4ECA-9AB2-A40CB080FC84}" type="presParOf" srcId="{F7F4312F-F7E1-4331-B1D2-6A6AA04A4D82}" destId="{C62A5657-4D17-4D19-B30E-0DBE23741DAA}" srcOrd="0" destOrd="0" presId="urn:microsoft.com/office/officeart/2005/8/layout/cycle7"/>
    <dgm:cxn modelId="{7A2A706E-8C80-4BE4-8429-1DBF365A8F9D}" type="presParOf" srcId="{F7F4312F-F7E1-4331-B1D2-6A6AA04A4D82}" destId="{D6E81D74-D073-4B67-9A94-DCF6BF6AA98C}" srcOrd="1" destOrd="0" presId="urn:microsoft.com/office/officeart/2005/8/layout/cycle7"/>
    <dgm:cxn modelId="{651682AA-F2E2-40A9-AB20-3274515ECAB4}" type="presParOf" srcId="{D6E81D74-D073-4B67-9A94-DCF6BF6AA98C}" destId="{51D556E3-0482-439E-831E-F542A9A95B53}" srcOrd="0" destOrd="0" presId="urn:microsoft.com/office/officeart/2005/8/layout/cycle7"/>
    <dgm:cxn modelId="{BC3C860B-B125-4979-B48E-AC5B5394475C}" type="presParOf" srcId="{F7F4312F-F7E1-4331-B1D2-6A6AA04A4D82}" destId="{74789F79-99AC-4657-8D1B-FDD943AF2E3E}" srcOrd="2" destOrd="0" presId="urn:microsoft.com/office/officeart/2005/8/layout/cycle7"/>
    <dgm:cxn modelId="{63CB4E2B-46D4-4753-AC4C-ACA7CBCC7B16}" type="presParOf" srcId="{F7F4312F-F7E1-4331-B1D2-6A6AA04A4D82}" destId="{4EEC7389-AC25-45AD-834E-D9389BA8B720}" srcOrd="3" destOrd="0" presId="urn:microsoft.com/office/officeart/2005/8/layout/cycle7"/>
    <dgm:cxn modelId="{07EA613B-33C2-4C03-857B-BC41B9A4FB56}" type="presParOf" srcId="{4EEC7389-AC25-45AD-834E-D9389BA8B720}" destId="{C01B2500-7D0F-4115-88E2-16E7BDD903AC}" srcOrd="0" destOrd="0" presId="urn:microsoft.com/office/officeart/2005/8/layout/cycle7"/>
    <dgm:cxn modelId="{CFD26893-8EDE-464B-844E-0B40E89950B6}" type="presParOf" srcId="{F7F4312F-F7E1-4331-B1D2-6A6AA04A4D82}" destId="{CEBC7DB5-679B-4CAB-BDA2-7832F6F49EE4}" srcOrd="4" destOrd="0" presId="urn:microsoft.com/office/officeart/2005/8/layout/cycle7"/>
    <dgm:cxn modelId="{01A9CD30-8EFD-40B3-ABA3-FF89765A8DBB}" type="presParOf" srcId="{F7F4312F-F7E1-4331-B1D2-6A6AA04A4D82}" destId="{4A0AC2C8-D13F-4F8A-870F-4DE0E4FAA1C4}" srcOrd="5" destOrd="0" presId="urn:microsoft.com/office/officeart/2005/8/layout/cycle7"/>
    <dgm:cxn modelId="{45F2C4B6-01C5-41E1-9324-59C0EE5FAA14}" type="presParOf" srcId="{4A0AC2C8-D13F-4F8A-870F-4DE0E4FAA1C4}" destId="{54879D5C-D07E-4112-B97A-126BB8E2F37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AA70F4-303A-4E0A-9A27-946AD7FF80EC}">
      <dsp:nvSpPr>
        <dsp:cNvPr id="0" name=""/>
        <dsp:cNvSpPr/>
      </dsp:nvSpPr>
      <dsp:spPr>
        <a:xfrm>
          <a:off x="1276630" y="-115256"/>
          <a:ext cx="1337020" cy="1311928"/>
        </a:xfrm>
        <a:prstGeom prst="trapezoid">
          <a:avLst>
            <a:gd name="adj" fmla="val 744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800" kern="1200" dirty="0" smtClean="0">
            <a:latin typeface="Arial Rounded MT Bold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>
              <a:latin typeface="Arial Rounded MT Bold" pitchFamily="34" charset="0"/>
            </a:rPr>
            <a:t>Tomo</a:t>
          </a:r>
          <a:endParaRPr lang="hr-HR" sz="2800" kern="1200" dirty="0">
            <a:latin typeface="Arial Rounded MT Bold" pitchFamily="34" charset="0"/>
          </a:endParaRPr>
        </a:p>
      </dsp:txBody>
      <dsp:txXfrm>
        <a:off x="1276630" y="-115256"/>
        <a:ext cx="1337020" cy="1311928"/>
      </dsp:txXfrm>
    </dsp:sp>
    <dsp:sp modelId="{58B18A95-3DB2-4D9F-A481-0E504A92613A}">
      <dsp:nvSpPr>
        <dsp:cNvPr id="0" name=""/>
        <dsp:cNvSpPr/>
      </dsp:nvSpPr>
      <dsp:spPr>
        <a:xfrm>
          <a:off x="633412" y="966158"/>
          <a:ext cx="2533650" cy="850901"/>
        </a:xfrm>
        <a:prstGeom prst="trapezoid">
          <a:avLst>
            <a:gd name="adj" fmla="val 744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300" kern="1200" dirty="0" smtClean="0">
              <a:latin typeface="Arial Rounded MT Bold" pitchFamily="34" charset="0"/>
            </a:rPr>
            <a:t>Ivo</a:t>
          </a:r>
          <a:endParaRPr lang="hr-HR" sz="5300" kern="1200" dirty="0">
            <a:latin typeface="Arial Rounded MT Bold" pitchFamily="34" charset="0"/>
          </a:endParaRPr>
        </a:p>
      </dsp:txBody>
      <dsp:txXfrm>
        <a:off x="1076801" y="966158"/>
        <a:ext cx="1646872" cy="850901"/>
      </dsp:txXfrm>
    </dsp:sp>
    <dsp:sp modelId="{96F00627-A350-4D74-B8F4-0718E9035FF1}">
      <dsp:nvSpPr>
        <dsp:cNvPr id="0" name=""/>
        <dsp:cNvSpPr/>
      </dsp:nvSpPr>
      <dsp:spPr>
        <a:xfrm>
          <a:off x="0" y="1817059"/>
          <a:ext cx="3800476" cy="850901"/>
        </a:xfrm>
        <a:prstGeom prst="trapezoid">
          <a:avLst>
            <a:gd name="adj" fmla="val 744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>
              <a:latin typeface="Arial Rounded MT Bold" pitchFamily="34" charset="0"/>
            </a:rPr>
            <a:t>Roditelji</a:t>
          </a:r>
          <a:endParaRPr lang="hr-HR" sz="4400" kern="1200" dirty="0">
            <a:latin typeface="Arial Rounded MT Bold" pitchFamily="34" charset="0"/>
          </a:endParaRPr>
        </a:p>
      </dsp:txBody>
      <dsp:txXfrm>
        <a:off x="665083" y="1817059"/>
        <a:ext cx="2470309" cy="8509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A5657-4D17-4D19-B30E-0DBE23741DAA}">
      <dsp:nvSpPr>
        <dsp:cNvPr id="0" name=""/>
        <dsp:cNvSpPr/>
      </dsp:nvSpPr>
      <dsp:spPr>
        <a:xfrm>
          <a:off x="1674483" y="55"/>
          <a:ext cx="1199231" cy="59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 Rounded MT Bold" pitchFamily="34" charset="0"/>
            </a:rPr>
            <a:t>Dolazak s posla</a:t>
          </a:r>
          <a:endParaRPr lang="hr-HR" sz="1600" kern="1200" dirty="0">
            <a:latin typeface="Arial Rounded MT Bold" pitchFamily="34" charset="0"/>
          </a:endParaRPr>
        </a:p>
      </dsp:txBody>
      <dsp:txXfrm>
        <a:off x="1674483" y="55"/>
        <a:ext cx="1199231" cy="599615"/>
      </dsp:txXfrm>
    </dsp:sp>
    <dsp:sp modelId="{D6E81D74-D073-4B67-9A94-DCF6BF6AA98C}">
      <dsp:nvSpPr>
        <dsp:cNvPr id="0" name=""/>
        <dsp:cNvSpPr/>
      </dsp:nvSpPr>
      <dsp:spPr>
        <a:xfrm rot="3600000">
          <a:off x="2456221" y="1053943"/>
          <a:ext cx="627657" cy="2098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 rot="3600000">
        <a:off x="2456221" y="1053943"/>
        <a:ext cx="627657" cy="209865"/>
      </dsp:txXfrm>
    </dsp:sp>
    <dsp:sp modelId="{74789F79-99AC-4657-8D1B-FDD943AF2E3E}">
      <dsp:nvSpPr>
        <dsp:cNvPr id="0" name=""/>
        <dsp:cNvSpPr/>
      </dsp:nvSpPr>
      <dsp:spPr>
        <a:xfrm>
          <a:off x="2666384" y="1718080"/>
          <a:ext cx="1199231" cy="59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 Rounded MT Bold" pitchFamily="34" charset="0"/>
            </a:rPr>
            <a:t>Svađa</a:t>
          </a:r>
          <a:r>
            <a:rPr lang="hr-HR" sz="1600" kern="1200" dirty="0" smtClean="0"/>
            <a:t> </a:t>
          </a:r>
          <a:endParaRPr lang="hr-HR" sz="1600" kern="1200" dirty="0"/>
        </a:p>
      </dsp:txBody>
      <dsp:txXfrm>
        <a:off x="2666384" y="1718080"/>
        <a:ext cx="1199231" cy="599615"/>
      </dsp:txXfrm>
    </dsp:sp>
    <dsp:sp modelId="{4EEC7389-AC25-45AD-834E-D9389BA8B720}">
      <dsp:nvSpPr>
        <dsp:cNvPr id="0" name=""/>
        <dsp:cNvSpPr/>
      </dsp:nvSpPr>
      <dsp:spPr>
        <a:xfrm rot="10800000">
          <a:off x="1960270" y="1912955"/>
          <a:ext cx="627657" cy="2098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 rot="10800000">
        <a:off x="1960270" y="1912955"/>
        <a:ext cx="627657" cy="209865"/>
      </dsp:txXfrm>
    </dsp:sp>
    <dsp:sp modelId="{CEBC7DB5-679B-4CAB-BDA2-7832F6F49EE4}">
      <dsp:nvSpPr>
        <dsp:cNvPr id="0" name=""/>
        <dsp:cNvSpPr/>
      </dsp:nvSpPr>
      <dsp:spPr>
        <a:xfrm>
          <a:off x="682581" y="1718080"/>
          <a:ext cx="1199231" cy="599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 Rounded MT Bold" pitchFamily="34" charset="0"/>
            </a:rPr>
            <a:t>Početak  svađe</a:t>
          </a:r>
        </a:p>
      </dsp:txBody>
      <dsp:txXfrm>
        <a:off x="682581" y="1718080"/>
        <a:ext cx="1199231" cy="599615"/>
      </dsp:txXfrm>
    </dsp:sp>
    <dsp:sp modelId="{4A0AC2C8-D13F-4F8A-870F-4DE0E4FAA1C4}">
      <dsp:nvSpPr>
        <dsp:cNvPr id="0" name=""/>
        <dsp:cNvSpPr/>
      </dsp:nvSpPr>
      <dsp:spPr>
        <a:xfrm rot="18000000">
          <a:off x="1464319" y="1053943"/>
          <a:ext cx="627657" cy="2098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 rot="18000000">
        <a:off x="1464319" y="1053943"/>
        <a:ext cx="627657" cy="20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51205-019E-497F-B078-1AA7B507E41C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3408-9983-4E9B-B7D5-B0529E591E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AAB87D-BCCB-45F7-B8EF-B4727FA72B4F}" type="datetimeFigureOut">
              <a:rPr lang="sr-Latn-CS" smtClean="0"/>
              <a:pPr/>
              <a:t>18.12.2012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30DEF6-692A-495A-88FE-CC4B0B6862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Arial Rounded MT Bold" pitchFamily="34" charset="0"/>
              </a:rPr>
              <a:t>Miro Gavran</a:t>
            </a:r>
            <a:endParaRPr lang="hr-HR" sz="3600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atin typeface="Arial Rounded MT Bold" pitchFamily="34" charset="0"/>
              </a:rPr>
              <a:t>Profesorica iz snova</a:t>
            </a:r>
            <a:endParaRPr lang="hr-HR" sz="5400" dirty="0">
              <a:latin typeface="Arial Rounded MT Bold" pitchFamily="34" charset="0"/>
            </a:endParaRPr>
          </a:p>
        </p:txBody>
      </p:sp>
      <p:pic>
        <p:nvPicPr>
          <p:cNvPr id="6146" name="Picture 2" descr="http://www.croatia.ch/tjedan/images/profesorica-iz-snova-m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2143116" cy="2857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285728"/>
            <a:ext cx="7772400" cy="5734072"/>
          </a:xfrm>
        </p:spPr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Mjesto radnje:-škola,Ivina kuća,tramvaj,učionica zemljopisa</a:t>
            </a:r>
          </a:p>
          <a:p>
            <a:r>
              <a:rPr lang="hr-HR" dirty="0" smtClean="0">
                <a:latin typeface="Arial Rounded MT Bold" pitchFamily="34" charset="0"/>
              </a:rPr>
              <a:t>Tema:Ljubav nema granica.</a:t>
            </a:r>
          </a:p>
          <a:p>
            <a:pPr>
              <a:buNone/>
            </a:pPr>
            <a:r>
              <a:rPr lang="hr-HR" dirty="0" smtClean="0">
                <a:latin typeface="Arial Rounded MT Bold" pitchFamily="34" charset="0"/>
              </a:rPr>
              <a:t>                               </a:t>
            </a:r>
            <a:r>
              <a:rPr lang="hr-HR" sz="3200" dirty="0" smtClean="0">
                <a:latin typeface="Arial Rounded MT Bold" pitchFamily="34" charset="0"/>
              </a:rPr>
              <a:t>Likovi</a:t>
            </a:r>
          </a:p>
          <a:p>
            <a:pPr>
              <a:buNone/>
            </a:pPr>
            <a:endParaRPr lang="hr-HR" dirty="0" smtClean="0">
              <a:latin typeface="Arial Rounded MT Bold" pitchFamily="34" charset="0"/>
            </a:endParaRPr>
          </a:p>
          <a:p>
            <a:endParaRPr lang="hr-HR" dirty="0"/>
          </a:p>
        </p:txBody>
      </p:sp>
      <p:sp>
        <p:nvSpPr>
          <p:cNvPr id="4" name="Up Arrow 3"/>
          <p:cNvSpPr/>
          <p:nvPr/>
        </p:nvSpPr>
        <p:spPr>
          <a:xfrm rot="13512165">
            <a:off x="2780871" y="2021123"/>
            <a:ext cx="428628" cy="1371914"/>
          </a:xfrm>
          <a:prstGeom prst="upArrow">
            <a:avLst>
              <a:gd name="adj1" fmla="val 3580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Up Arrow 4"/>
          <p:cNvSpPr/>
          <p:nvPr/>
        </p:nvSpPr>
        <p:spPr>
          <a:xfrm rot="8079319">
            <a:off x="5139051" y="2020329"/>
            <a:ext cx="428628" cy="1371653"/>
          </a:xfrm>
          <a:prstGeom prst="upArrow">
            <a:avLst>
              <a:gd name="adj1" fmla="val 331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0" y="4071942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 Rounded MT Bold" pitchFamily="34" charset="0"/>
              </a:rPr>
              <a:t>-Ivo(Dječak koji vodi dnevnik.)</a:t>
            </a:r>
          </a:p>
          <a:p>
            <a:r>
              <a:rPr lang="hr-HR" sz="2400" dirty="0" smtClean="0">
                <a:latin typeface="Arial Rounded MT Bold" pitchFamily="34" charset="0"/>
              </a:rPr>
              <a:t>-Eva(Ivova najbolja prijateljica.)</a:t>
            </a:r>
            <a:endParaRPr lang="hr-HR" sz="2400" dirty="0">
              <a:latin typeface="Arial Rounded MT 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57290" y="3286124"/>
            <a:ext cx="1714512" cy="714380"/>
            <a:chOff x="1571604" y="3786190"/>
            <a:chExt cx="1714512" cy="714380"/>
          </a:xfrm>
        </p:grpSpPr>
        <p:sp>
          <p:nvSpPr>
            <p:cNvPr id="7" name="Cloud 6"/>
            <p:cNvSpPr/>
            <p:nvPr/>
          </p:nvSpPr>
          <p:spPr>
            <a:xfrm>
              <a:off x="1571604" y="3786190"/>
              <a:ext cx="1714512" cy="7143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56" y="3929066"/>
              <a:ext cx="135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latin typeface="Arial Rounded MT Bold" pitchFamily="34" charset="0"/>
                </a:rPr>
                <a:t>Glavni</a:t>
              </a:r>
              <a:endParaRPr lang="hr-HR" sz="2400" dirty="0">
                <a:latin typeface="Arial Rounded MT Bold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86380" y="3214686"/>
            <a:ext cx="2000264" cy="857256"/>
            <a:chOff x="5357818" y="3643314"/>
            <a:chExt cx="2000264" cy="857256"/>
          </a:xfrm>
        </p:grpSpPr>
        <p:sp>
          <p:nvSpPr>
            <p:cNvPr id="9" name="Cloud 8"/>
            <p:cNvSpPr/>
            <p:nvPr/>
          </p:nvSpPr>
          <p:spPr>
            <a:xfrm>
              <a:off x="5357818" y="3643314"/>
              <a:ext cx="1714512" cy="85725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29256" y="3857628"/>
              <a:ext cx="1928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latin typeface="Arial Rounded MT Bold" pitchFamily="34" charset="0"/>
                </a:rPr>
                <a:t>Sporedni</a:t>
              </a:r>
              <a:endParaRPr lang="hr-HR" sz="2400" dirty="0">
                <a:latin typeface="Arial Rounded MT Bold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643438" y="4071942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 Rounded MT Bold" pitchFamily="34" charset="0"/>
              </a:rPr>
              <a:t>-Stela  (učiteljica zemljopisa.)</a:t>
            </a:r>
          </a:p>
          <a:p>
            <a:r>
              <a:rPr lang="hr-HR" sz="2400" dirty="0" smtClean="0">
                <a:latin typeface="Arial Rounded MT Bold" pitchFamily="34" charset="0"/>
              </a:rPr>
              <a:t>-Zvonko (učitelj književnosti.)</a:t>
            </a:r>
          </a:p>
          <a:p>
            <a:r>
              <a:rPr lang="hr-HR" sz="2400" dirty="0" smtClean="0">
                <a:latin typeface="Arial Rounded MT Bold" pitchFamily="34" charset="0"/>
              </a:rPr>
              <a:t>-Tomo (Ivov stariji brat.)</a:t>
            </a:r>
          </a:p>
          <a:p>
            <a:r>
              <a:rPr lang="hr-HR" sz="2400" dirty="0" smtClean="0">
                <a:latin typeface="Arial Rounded MT Bold" pitchFamily="34" charset="0"/>
              </a:rPr>
              <a:t>-Zoki</a:t>
            </a:r>
          </a:p>
          <a:p>
            <a:r>
              <a:rPr lang="hr-HR" sz="2400" dirty="0" smtClean="0">
                <a:latin typeface="Arial Rounded MT Bold" pitchFamily="34" charset="0"/>
              </a:rPr>
              <a:t>-Pavlo</a:t>
            </a:r>
            <a:endParaRPr lang="hr-HR" sz="2400" dirty="0">
              <a:latin typeface="Arial Rounded MT Bold" pitchFamily="34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5857884" y="5286388"/>
            <a:ext cx="357190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6286512" y="528638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 Rounded MT Bold" pitchFamily="34" charset="0"/>
              </a:rPr>
              <a:t>(Ivovi  prijatelji.)</a:t>
            </a:r>
            <a:endParaRPr lang="hr-HR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Odnos između članova obitelji </a:t>
            </a:r>
            <a:endParaRPr lang="hr-HR" dirty="0">
              <a:latin typeface="Arial Rounded MT Bol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00034" y="2285992"/>
          <a:ext cx="3800476" cy="2552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 rot="19656582">
            <a:off x="4205886" y="3758685"/>
            <a:ext cx="157163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8" name="Diagram 7"/>
          <p:cNvGraphicFramePr/>
          <p:nvPr/>
        </p:nvGraphicFramePr>
        <p:xfrm>
          <a:off x="5143504" y="2500306"/>
          <a:ext cx="4548198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radost-novska.hr/wp-content/uploads/2010/04/olovka-300x300.jpg"/>
          <p:cNvPicPr>
            <a:picLocks noChangeAspect="1" noChangeArrowheads="1"/>
          </p:cNvPicPr>
          <p:nvPr/>
        </p:nvPicPr>
        <p:blipFill>
          <a:blip r:embed="rId2" cstate="print">
            <a:lum bright="34000" contrast="-55000"/>
          </a:blip>
          <a:srcRect/>
          <a:stretch>
            <a:fillRect/>
          </a:stretch>
        </p:blipFill>
        <p:spPr bwMode="auto">
          <a:xfrm>
            <a:off x="428596" y="714356"/>
            <a:ext cx="7572396" cy="56436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rial Rounded MT Bold" pitchFamily="34" charset="0"/>
              </a:rPr>
              <a:t>Kratak sadržaj: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857208"/>
            <a:ext cx="7772400" cy="6000792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Arial Rounded MT Bold" pitchFamily="34" charset="0"/>
              </a:rPr>
              <a:t>Priča govori o četrnaestogodišnjem dječaku  Ivu  koji vodi dnevnik i ujedno  se  zaljubljuje u novu profesoricu iz zemljopisa Stelu.No,razlika u godinama je prevelika da bi Ivo imao hrabrosti pokazati svoju ljubav.Zato pokušava osvojiti srce mlade profesorice preko interneta,predstavljajući se kao tajni obžavatelj,to mu ne uspjeva,jer Stela  pita previše pitanja o različitim knjigama i njihovim autorima.Ivo nema vremena pitati učitelja književnosti Zvonka za svaku knjigu,pa  odlučuje završiti s tim i da će se koncentrirati na predstavu koju je morao odglumiti u školi, zajedno  s Evom i ostatkom Glumačke grupe.Tragično za njega je to što eva nakon predstave iznenada nestaje.A mjesto na kojem se nalazi je otkrio tek kad  mu je policija došla kod keću zajdeno s njenim roditeljima.Na kraju sve završava sretno pokupili su je na kolodvoru u Ljubljani i više nije htjela otići,njeni roditelji se ipak nisu rastali,a Ivo Je bio sretan što se vratila kući.</a:t>
            </a:r>
            <a:endParaRPr lang="hr-HR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rial Rounded MT Bold" pitchFamily="34" charset="0"/>
              </a:rPr>
              <a:t>Karakterizacija glavnog lika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hr-HR" sz="6400" dirty="0" smtClean="0">
                <a:latin typeface="Arial Rounded MT Bold" pitchFamily="34" charset="0"/>
              </a:rPr>
              <a:t>Ivo   </a:t>
            </a:r>
            <a:r>
              <a:rPr lang="hr-HR" sz="3200" dirty="0" smtClean="0">
                <a:latin typeface="Arial Rounded MT Bold" pitchFamily="34" charset="0"/>
              </a:rPr>
              <a:t>    </a:t>
            </a:r>
          </a:p>
          <a:p>
            <a:r>
              <a:rPr lang="hr-HR" sz="7200" dirty="0" smtClean="0">
                <a:latin typeface="Arial Rounded MT Bold" pitchFamily="34" charset="0"/>
              </a:rPr>
              <a:t>Zaljubljen je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,,Ja sam je tek tada doro pogledao i nisam mogao doći k sebi od onog što sam vidio.”</a:t>
            </a:r>
          </a:p>
          <a:p>
            <a:pPr>
              <a:buNone/>
            </a:pPr>
            <a:endParaRPr lang="hr-HR" sz="7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Evu smatra dobrom prijateljicom 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,,Eva je prava  frendica,nikad se ne pravi važna poput većine cura.S  njom  sam mogao razgovarati  baš  o svemu.”</a:t>
            </a:r>
          </a:p>
          <a:p>
            <a:pPr>
              <a:buNone/>
            </a:pPr>
            <a:endParaRPr lang="hr-HR" sz="7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Mislio je da ga roditelji tjeraju da bude ono što ne želi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,,Skužio sam da i od mene očekuju  da budem  štreber,pa  jednoga dana i student,pa potom i ministar ili  barem  ravnatelj  kakvo  zvučnog  instituta.”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Misli da je loše voditi dnevnik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,,Inače,ja mislim da svi oni koji vode dnevnik  i nisu baš neke face  u svakodnevnom životu .”</a:t>
            </a:r>
          </a:p>
          <a:p>
            <a:pPr>
              <a:buNone/>
            </a:pPr>
            <a:endParaRPr lang="hr-HR" sz="7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Misli loše i o samom sebi</a:t>
            </a: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 ,,Najjadnije biće na ovom svijetu je četrnaestogodišnjak bez komada,s bedastom majkom,bedastim ocem i starijim bratom koji zna sve bolje od njega,da to sam ja”</a:t>
            </a:r>
          </a:p>
          <a:p>
            <a:pPr>
              <a:buNone/>
            </a:pPr>
            <a:endParaRPr lang="hr-HR" sz="7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hr-HR" sz="7200" dirty="0" smtClean="0">
                <a:latin typeface="Arial Rounded MT Bold" pitchFamily="34" charset="0"/>
              </a:rPr>
              <a:t>     </a:t>
            </a:r>
          </a:p>
          <a:p>
            <a:pPr>
              <a:buNone/>
            </a:pPr>
            <a:endParaRPr lang="hr-HR" sz="7200" dirty="0" smtClean="0">
              <a:latin typeface="Arial Rounded MT Bold" pitchFamily="34" charset="0"/>
            </a:endParaRPr>
          </a:p>
          <a:p>
            <a:pPr>
              <a:buNone/>
            </a:pPr>
            <a:endParaRPr lang="hr-HR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hr-HR" sz="2800" dirty="0" smtClean="0">
              <a:latin typeface="Arial Rounded MT Bold" pitchFamily="34" charset="0"/>
            </a:endParaRPr>
          </a:p>
          <a:p>
            <a:pPr>
              <a:buNone/>
            </a:pPr>
            <a:endParaRPr lang="hr-HR" sz="28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hr-HR" sz="3200" dirty="0" smtClean="0">
                <a:latin typeface="Arial Rounded MT Bold" pitchFamily="34" charset="0"/>
              </a:rPr>
              <a:t> </a:t>
            </a:r>
          </a:p>
          <a:p>
            <a:pPr>
              <a:buNone/>
            </a:pPr>
            <a:endParaRPr lang="hr-HR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rial Rounded MT Bold" pitchFamily="34" charset="0"/>
              </a:rPr>
              <a:t>O piscu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                            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>
                <a:latin typeface="Arial Rounded MT Bold" pitchFamily="34" charset="0"/>
              </a:rPr>
              <a:t>Rođen je 1961.godine,On je suvremeni hrvatski književnik,a djela su mu prevedena na dvadeset  i pet jezika.Dobio je dvadestest književnih nagrada u zemlji i inozemstvu,a među njima i nagradu ,,CENTRAL EUROPEAN TIME” ,koja  se svake godine dodjeljuje najboljim srednjoeuropskim piscima u Budimpešti.U proteklih petnaestak godina ,Gavran je najizvođeniji hrvatski kazališni pisac  čije su drame i komedije premijerno igrale širom svijeta,a vidjelo ih je više od jedan i pol milijun gledatelja.</a:t>
            </a:r>
            <a:endParaRPr lang="hr-HR" dirty="0">
              <a:latin typeface="Arial Rounded MT Bold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14678" y="642918"/>
            <a:ext cx="2214578" cy="928694"/>
            <a:chOff x="3214678" y="642918"/>
            <a:chExt cx="2214578" cy="928694"/>
          </a:xfrm>
        </p:grpSpPr>
        <p:sp>
          <p:nvSpPr>
            <p:cNvPr id="4" name="Cloud 3"/>
            <p:cNvSpPr/>
            <p:nvPr/>
          </p:nvSpPr>
          <p:spPr>
            <a:xfrm>
              <a:off x="3214678" y="642918"/>
              <a:ext cx="2214578" cy="928694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71868" y="928670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000" dirty="0" smtClean="0">
                  <a:latin typeface="Arial Rounded MT Bold" pitchFamily="34" charset="0"/>
                </a:rPr>
                <a:t>Miro Gavran</a:t>
              </a:r>
              <a:endParaRPr lang="hr-HR" sz="2000" dirty="0"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VageCC3U_7I/S-29psm2kTI/AAAAAAAAAdQ/vArri7HQoBk/s200/Thinking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14290"/>
            <a:ext cx="1285884" cy="13826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Kako se zove nova profesorica u koju se Ivo zaljubio i koji predmet predaje?</a:t>
            </a:r>
          </a:p>
          <a:p>
            <a:r>
              <a:rPr lang="hr-HR" dirty="0" smtClean="0">
                <a:latin typeface="Arial Rounded MT Bold" pitchFamily="34" charset="0"/>
              </a:rPr>
              <a:t>Iz koje države potječu knjige koje profesorica voli čitati?</a:t>
            </a:r>
          </a:p>
          <a:p>
            <a:r>
              <a:rPr lang="hr-HR" dirty="0" smtClean="0">
                <a:latin typeface="Arial Rounded MT Bold" pitchFamily="34" charset="0"/>
              </a:rPr>
              <a:t>Kako joj je Ivo pokušavao pokazati ljubav?</a:t>
            </a:r>
          </a:p>
          <a:p>
            <a:r>
              <a:rPr lang="hr-HR" dirty="0" smtClean="0">
                <a:latin typeface="Arial Rounded MT Bold" pitchFamily="34" charset="0"/>
              </a:rPr>
              <a:t>U koga se Ivo zaljubio na kraju?</a:t>
            </a:r>
          </a:p>
          <a:p>
            <a:r>
              <a:rPr lang="hr-HR" dirty="0" smtClean="0">
                <a:latin typeface="Arial Rounded MT Bold" pitchFamily="34" charset="0"/>
              </a:rPr>
              <a:t>Dali je Ivo na internetu koristio svoje pravo ime?</a:t>
            </a:r>
          </a:p>
          <a:p>
            <a:r>
              <a:rPr lang="hr-HR" dirty="0" smtClean="0">
                <a:latin typeface="Arial Rounded MT Bold" pitchFamily="34" charset="0"/>
              </a:rPr>
              <a:t>Gdje je prije živio Ivo?</a:t>
            </a:r>
          </a:p>
          <a:p>
            <a:r>
              <a:rPr lang="hr-HR" dirty="0" smtClean="0">
                <a:latin typeface="Arial Rounded MT Bold" pitchFamily="34" charset="0"/>
              </a:rPr>
              <a:t>Na kolodvoru u kojem gradu su </a:t>
            </a:r>
            <a:r>
              <a:rPr lang="hr-HR" dirty="0" smtClean="0">
                <a:latin typeface="Arial Rounded MT Bold" pitchFamily="34" charset="0"/>
              </a:rPr>
              <a:t>pokupili Evu?</a:t>
            </a:r>
          </a:p>
          <a:p>
            <a:pPr>
              <a:buNone/>
            </a:pPr>
            <a:endParaRPr lang="hr-HR" dirty="0" smtClean="0">
              <a:latin typeface="Arial Rounded MT Bold" pitchFamily="34" charset="0"/>
            </a:endParaRPr>
          </a:p>
          <a:p>
            <a:endParaRPr lang="hr-HR" dirty="0" smtClean="0">
              <a:latin typeface="Arial Rounded MT Bold" pitchFamily="34" charset="0"/>
            </a:endParaRP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226</TotalTime>
  <Words>524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Profesorica iz snova</vt:lpstr>
      <vt:lpstr>Slide 2</vt:lpstr>
      <vt:lpstr>Odnos između članova obitelji </vt:lpstr>
      <vt:lpstr>Kratak sadržaj:</vt:lpstr>
      <vt:lpstr>Karakterizacija glavnog lika</vt:lpstr>
      <vt:lpstr>O piscu</vt:lpstr>
      <vt:lpstr>Pitanja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Profesorica iz snova</dc:title>
  <dc:creator>Ivan</dc:creator>
  <cp:lastModifiedBy>Ivan</cp:lastModifiedBy>
  <cp:revision>27</cp:revision>
  <dcterms:created xsi:type="dcterms:W3CDTF">2012-12-14T17:33:38Z</dcterms:created>
  <dcterms:modified xsi:type="dcterms:W3CDTF">2012-12-18T06:42:46Z</dcterms:modified>
</cp:coreProperties>
</file>