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57C-A944-48B7-823F-CD7554C4A4D0}" type="datetimeFigureOut">
              <a:rPr lang="hr-HR" smtClean="0"/>
              <a:t>2.9.2012.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B3D2-6F90-4094-A441-F981BFBDA9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257C-A944-48B7-823F-CD7554C4A4D0}" type="datetimeFigureOut">
              <a:rPr lang="hr-HR" smtClean="0"/>
              <a:t>2.9.2012.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B3D2-6F90-4094-A441-F981BFBDA9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3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/>
              <a:t>PRODUŽENI BORAVAK </a:t>
            </a:r>
            <a:br>
              <a:rPr lang="hr-HR" sz="4000" smtClean="0"/>
            </a:br>
            <a:r>
              <a:rPr lang="hr-HR" sz="4000" smtClean="0"/>
              <a:t/>
            </a:r>
            <a:br>
              <a:rPr lang="hr-HR" sz="4000" smtClean="0"/>
            </a:br>
            <a:r>
              <a:rPr lang="hr-HR" sz="3200" smtClean="0"/>
              <a:t>2010./2011.</a:t>
            </a:r>
            <a:endParaRPr lang="hr-HR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4721"/>
      </p:ext>
    </p:extLst>
  </p:cSld>
  <p:clrMapOvr>
    <a:masterClrMapping/>
  </p:clrMapOvr>
  <p:transition spd="slow" advClick="0" advTm="1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smtClean="0"/>
              <a:t>Obilježili smo i najšašaviji dan u godini:  m a s k e n b a l </a:t>
            </a:r>
            <a:endParaRPr lang="hr-HR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8472"/>
      </p:ext>
    </p:extLst>
  </p:cSld>
  <p:clrMapOvr>
    <a:masterClrMapping/>
  </p:clrMapOvr>
  <p:transition spd="slow" advClick="0" advTm="1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smtClean="0"/>
              <a:t>Obožavali smo petak jer smo imali sportski dan, odlazili bi na Valkane i uživali u prirodi…</a:t>
            </a:r>
            <a:endParaRPr lang="hr-HR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03758"/>
      </p:ext>
    </p:extLst>
  </p:cSld>
  <p:clrMapOvr>
    <a:masterClrMapping/>
  </p:clrMapOvr>
  <p:transition spd="slow" advClick="0" advTm="1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5687"/>
      </p:ext>
    </p:extLst>
  </p:cSld>
  <p:clrMapOvr>
    <a:masterClrMapping/>
  </p:clrMapOvr>
  <p:transition spd="slow" advClick="0" advTm="1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7430"/>
      </p:ext>
    </p:extLst>
  </p:cSld>
  <p:clrMapOvr>
    <a:masterClrMapping/>
  </p:clrMapOvr>
  <p:transition spd="slow" advClick="0" advTm="1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1971"/>
      </p:ext>
    </p:extLst>
  </p:cSld>
  <p:clrMapOvr>
    <a:masterClrMapping/>
  </p:clrMapOvr>
  <p:transition spd="slow" advClick="0" advTm="1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8315"/>
      </p:ext>
    </p:extLst>
  </p:cSld>
  <p:clrMapOvr>
    <a:masterClrMapping/>
  </p:clrMapOvr>
  <p:transition spd="slow" advClick="0" advTm="1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600" smtClean="0"/>
              <a:t>Nakon nastave rado bi odlazili u produženi boravak. Prije ručka smo crtali ili igrali zanimljive društvene igre, pričali s učiteljicama…</a:t>
            </a:r>
            <a:endParaRPr lang="hr-HR" sz="1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5385"/>
      </p:ext>
    </p:extLst>
  </p:cSld>
  <p:clrMapOvr>
    <a:masterClrMapping/>
  </p:clrMapOvr>
  <p:transition spd="slow" advClick="0" advTm="1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0329"/>
      </p:ext>
    </p:extLst>
  </p:cSld>
  <p:clrMapOvr>
    <a:masterClrMapping/>
  </p:clrMapOvr>
  <p:transition spd="slow" advClick="0" advTm="1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smtClean="0"/>
              <a:t>Nakon ručka najviše smo se radovali igrama na školskom dvorištu, šetnjama i uživanjima u prirodi…</a:t>
            </a:r>
            <a:endParaRPr lang="hr-HR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4051"/>
      </p:ext>
    </p:extLst>
  </p:cSld>
  <p:clrMapOvr>
    <a:masterClrMapping/>
  </p:clrMapOvr>
  <p:transition spd="slow" advClick="0" advTm="1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smtClean="0"/>
              <a:t>Zadaće, zadaće nikad im kraja…</a:t>
            </a:r>
            <a:endParaRPr lang="hr-HR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81094"/>
      </p:ext>
    </p:extLst>
  </p:cSld>
  <p:clrMapOvr>
    <a:masterClrMapping/>
  </p:clrMapOvr>
  <p:transition spd="slow" advClick="0" advTm="1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8131"/>
      </p:ext>
    </p:extLst>
  </p:cSld>
  <p:clrMapOvr>
    <a:masterClrMapping/>
  </p:clrMapOvr>
  <p:transition spd="slow" advClick="0" advTm="1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smtClean="0"/>
              <a:t>Rado smo sudjelovali u istraživačkim radovima koje su nam pripremale učiteljice. Ove godine zajedno smo učili o leptirima,  o svemiru, vilenjacima…</a:t>
            </a:r>
            <a:endParaRPr lang="hr-HR" sz="1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5154"/>
      </p:ext>
    </p:extLst>
  </p:cSld>
  <p:clrMapOvr>
    <a:masterClrMapping/>
  </p:clrMapOvr>
  <p:transition spd="slow" advClick="0" advTm="10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PRODUŽENI BORAVAK   2010./2011.</vt:lpstr>
      <vt:lpstr>PowerPoint Presentation</vt:lpstr>
      <vt:lpstr>PowerPoint Presentation</vt:lpstr>
      <vt:lpstr>Nakon nastave rado bi odlazili u produženi boravak. Prije ručka smo crtali ili igrali zanimljive društvene igre, pričali s učiteljicama…</vt:lpstr>
      <vt:lpstr>PowerPoint Presentation</vt:lpstr>
      <vt:lpstr>Nakon ručka najviše smo se radovali igrama na školskom dvorištu, šetnjama i uživanjima u prirodi…</vt:lpstr>
      <vt:lpstr>Zadaće, zadaće nikad im kraja…</vt:lpstr>
      <vt:lpstr>PowerPoint Presentation</vt:lpstr>
      <vt:lpstr>Rado smo sudjelovali u istraživačkim radovima koje su nam pripremale učiteljice. Ove godine zajedno smo učili o leptirima,  o svemiru, vilenjacima…</vt:lpstr>
      <vt:lpstr>Obilježili smo i najšašaviji dan u godini:  m a s k e n b a l </vt:lpstr>
      <vt:lpstr>Obožavali smo petak jer smo imali sportski dan, odlazili bi na Valkane i uživali u prirodi…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PRODUŽENI BORAVAK   2010./2011.</dc:title>
  <dc:creator>Ana</dc:creator>
  <cp:lastModifiedBy>Ana</cp:lastModifiedBy>
  <cp:revision>1</cp:revision>
  <dcterms:created xsi:type="dcterms:W3CDTF">2012-09-02T14:02:22Z</dcterms:created>
  <dcterms:modified xsi:type="dcterms:W3CDTF">2012-09-02T14:02:22Z</dcterms:modified>
</cp:coreProperties>
</file>